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5" d="100"/>
          <a:sy n="95" d="100"/>
        </p:scale>
        <p:origin x="-460" y="1316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4421062992125985"/>
          <c:y val="5.1400554097404488E-2"/>
          <c:w val="0.67905468066491692"/>
          <c:h val="0.730767716535433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'Calcoli Andrea 2017'!$O$4</c:f>
              <c:strCache>
                <c:ptCount val="1"/>
                <c:pt idx="0">
                  <c:v>WT</c:v>
                </c:pt>
              </c:strCache>
            </c:strRef>
          </c:tx>
          <c:spPr>
            <a:solidFill>
              <a:schemeClr val="bg1"/>
            </a:solidFill>
            <a:ln>
              <a:solidFill>
                <a:schemeClr val="tx1"/>
              </a:solidFill>
            </a:ln>
          </c:spPr>
          <c:invertIfNegative val="0"/>
          <c:errBars>
            <c:errBarType val="plus"/>
            <c:errValType val="cust"/>
            <c:noEndCap val="0"/>
            <c:plus>
              <c:numRef>
                <c:f>'Calcoli Andrea 2017'!$R$4:$S$4</c:f>
                <c:numCache>
                  <c:formatCode>General</c:formatCode>
                  <c:ptCount val="2"/>
                  <c:pt idx="0">
                    <c:v>10.050000000000001</c:v>
                  </c:pt>
                  <c:pt idx="1">
                    <c:v>8.93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</c:errBars>
          <c:cat>
            <c:strRef>
              <c:f>'Calcoli Andrea 2017'!$P$3:$Q$3</c:f>
              <c:strCache>
                <c:ptCount val="2"/>
                <c:pt idx="0">
                  <c:v>LD</c:v>
                </c:pt>
                <c:pt idx="1">
                  <c:v>SD</c:v>
                </c:pt>
              </c:strCache>
            </c:strRef>
          </c:cat>
          <c:val>
            <c:numRef>
              <c:f>'Calcoli Andrea 2017'!$P$4:$Q$4</c:f>
              <c:numCache>
                <c:formatCode>General</c:formatCode>
                <c:ptCount val="2"/>
                <c:pt idx="0">
                  <c:v>64.27758287936264</c:v>
                </c:pt>
                <c:pt idx="1">
                  <c:v>53.087695415761367</c:v>
                </c:pt>
              </c:numCache>
            </c:numRef>
          </c:val>
        </c:ser>
        <c:ser>
          <c:idx val="1"/>
          <c:order val="1"/>
          <c:tx>
            <c:strRef>
              <c:f>'Calcoli Andrea 2017'!$O$5</c:f>
              <c:strCache>
                <c:ptCount val="1"/>
                <c:pt idx="0">
                  <c:v>7B-1</c:v>
                </c:pt>
              </c:strCache>
            </c:strRef>
          </c:tx>
          <c:spPr>
            <a:solidFill>
              <a:schemeClr val="tx1"/>
            </a:solidFill>
            <a:ln>
              <a:solidFill>
                <a:schemeClr val="tx1"/>
              </a:solidFill>
            </a:ln>
          </c:spPr>
          <c:invertIfNegative val="0"/>
          <c:errBars>
            <c:errBarType val="plus"/>
            <c:errValType val="cust"/>
            <c:noEndCap val="0"/>
            <c:plus>
              <c:numRef>
                <c:f>'Calcoli Andrea 2017'!$R$5:$S$5</c:f>
                <c:numCache>
                  <c:formatCode>General</c:formatCode>
                  <c:ptCount val="2"/>
                  <c:pt idx="0">
                    <c:v>3.08</c:v>
                  </c:pt>
                  <c:pt idx="1">
                    <c:v>5.05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</c:errBars>
          <c:cat>
            <c:strRef>
              <c:f>'Calcoli Andrea 2017'!$P$3:$Q$3</c:f>
              <c:strCache>
                <c:ptCount val="2"/>
                <c:pt idx="0">
                  <c:v>LD</c:v>
                </c:pt>
                <c:pt idx="1">
                  <c:v>SD</c:v>
                </c:pt>
              </c:strCache>
            </c:strRef>
          </c:cat>
          <c:val>
            <c:numRef>
              <c:f>'Calcoli Andrea 2017'!$P$5:$Q$5</c:f>
              <c:numCache>
                <c:formatCode>General</c:formatCode>
                <c:ptCount val="2"/>
                <c:pt idx="0">
                  <c:v>19.958261339453291</c:v>
                </c:pt>
                <c:pt idx="1">
                  <c:v>28.270172420098479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7492480"/>
        <c:axId val="127494016"/>
      </c:barChart>
      <c:catAx>
        <c:axId val="12749248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it-IT"/>
          </a:p>
        </c:txPr>
        <c:crossAx val="127494016"/>
        <c:crosses val="autoZero"/>
        <c:auto val="1"/>
        <c:lblAlgn val="ctr"/>
        <c:lblOffset val="100"/>
        <c:noMultiLvlLbl val="0"/>
      </c:catAx>
      <c:valAx>
        <c:axId val="127494016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100" b="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r>
                  <a:rPr lang="en-US" sz="1100" b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Stainable pollen grains (%)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9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it-IT"/>
          </a:p>
        </c:txPr>
        <c:crossAx val="127492480"/>
        <c:crosses val="autoZero"/>
        <c:crossBetween val="between"/>
      </c:valAx>
    </c:plotArea>
    <c:legend>
      <c:legendPos val="r"/>
      <c:legendEntry>
        <c:idx val="1"/>
        <c:txPr>
          <a:bodyPr/>
          <a:lstStyle/>
          <a:p>
            <a:pPr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it-IT"/>
          </a:p>
        </c:txPr>
      </c:legendEntry>
      <c:layout/>
      <c:overlay val="0"/>
      <c:txPr>
        <a:bodyPr/>
        <a:lstStyle/>
        <a:p>
          <a:pPr>
            <a:defRPr sz="12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it-IT"/>
        </a:p>
      </c:txPr>
    </c:legend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F08F6-903A-41F6-970A-3122CCA7782A}" type="datetimeFigureOut">
              <a:rPr lang="it-IT" smtClean="0"/>
              <a:t>10/02/2017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24E5E-CA80-43B3-8B3F-53D3E546FF0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734857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F08F6-903A-41F6-970A-3122CCA7782A}" type="datetimeFigureOut">
              <a:rPr lang="it-IT" smtClean="0"/>
              <a:t>10/02/2017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24E5E-CA80-43B3-8B3F-53D3E546FF0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198514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F08F6-903A-41F6-970A-3122CCA7782A}" type="datetimeFigureOut">
              <a:rPr lang="it-IT" smtClean="0"/>
              <a:t>10/02/2017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24E5E-CA80-43B3-8B3F-53D3E546FF0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27074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F08F6-903A-41F6-970A-3122CCA7782A}" type="datetimeFigureOut">
              <a:rPr lang="it-IT" smtClean="0"/>
              <a:t>10/02/2017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24E5E-CA80-43B3-8B3F-53D3E546FF0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65188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F08F6-903A-41F6-970A-3122CCA7782A}" type="datetimeFigureOut">
              <a:rPr lang="it-IT" smtClean="0"/>
              <a:t>10/02/2017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24E5E-CA80-43B3-8B3F-53D3E546FF0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393292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F08F6-903A-41F6-970A-3122CCA7782A}" type="datetimeFigureOut">
              <a:rPr lang="it-IT" smtClean="0"/>
              <a:t>10/02/2017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24E5E-CA80-43B3-8B3F-53D3E546FF0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93042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F08F6-903A-41F6-970A-3122CCA7782A}" type="datetimeFigureOut">
              <a:rPr lang="it-IT" smtClean="0"/>
              <a:t>10/02/2017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24E5E-CA80-43B3-8B3F-53D3E546FF0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405948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F08F6-903A-41F6-970A-3122CCA7782A}" type="datetimeFigureOut">
              <a:rPr lang="it-IT" smtClean="0"/>
              <a:t>10/02/2017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24E5E-CA80-43B3-8B3F-53D3E546FF0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837713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F08F6-903A-41F6-970A-3122CCA7782A}" type="datetimeFigureOut">
              <a:rPr lang="it-IT" smtClean="0"/>
              <a:t>10/02/2017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24E5E-CA80-43B3-8B3F-53D3E546FF0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73939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F08F6-903A-41F6-970A-3122CCA7782A}" type="datetimeFigureOut">
              <a:rPr lang="it-IT" smtClean="0"/>
              <a:t>10/02/2017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24E5E-CA80-43B3-8B3F-53D3E546FF0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63236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F08F6-903A-41F6-970A-3122CCA7782A}" type="datetimeFigureOut">
              <a:rPr lang="it-IT" smtClean="0"/>
              <a:t>10/02/2017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C24E5E-CA80-43B3-8B3F-53D3E546FF0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793276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0F08F6-903A-41F6-970A-3122CCA7782A}" type="datetimeFigureOut">
              <a:rPr lang="it-IT" smtClean="0"/>
              <a:t>10/02/2017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C24E5E-CA80-43B3-8B3F-53D3E546FF0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3843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afico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78290715"/>
              </p:ext>
            </p:extLst>
          </p:nvPr>
        </p:nvGraphicFramePr>
        <p:xfrm>
          <a:off x="1670650" y="2987824"/>
          <a:ext cx="3270518" cy="2232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3583633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825</TotalTime>
  <Words>4</Words>
  <Application>Microsoft Office PowerPoint</Application>
  <PresentationFormat>Presentazione su schermo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2" baseType="lpstr">
      <vt:lpstr>Tema di Office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AndreaM</dc:creator>
  <cp:lastModifiedBy>AndreaM</cp:lastModifiedBy>
  <cp:revision>3</cp:revision>
  <dcterms:created xsi:type="dcterms:W3CDTF">2017-01-24T11:38:38Z</dcterms:created>
  <dcterms:modified xsi:type="dcterms:W3CDTF">2017-02-11T06:58:05Z</dcterms:modified>
</cp:coreProperties>
</file>