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58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0" y="5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21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03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592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8381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6725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988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7700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379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1048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8226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385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DF0F1-D91A-45FA-A28F-10F68787CDAF}" type="datetimeFigureOut">
              <a:rPr lang="it-IT" smtClean="0"/>
              <a:t>28/06/2017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2500-CFFF-471B-A320-EE1B1C3050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450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azz@unitus.i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asellaDiTesto 22"/>
          <p:cNvSpPr txBox="1"/>
          <p:nvPr/>
        </p:nvSpPr>
        <p:spPr>
          <a:xfrm>
            <a:off x="579603" y="5230941"/>
            <a:ext cx="7977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Online Resource 4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Schematic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representation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the </a:t>
            </a:r>
            <a:r>
              <a:rPr lang="it-IT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SlGLO2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position of the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pairs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designed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amplification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sequencing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Numbers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indicate the position of the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Forward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combinations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SlGLO2-1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it-IT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SlGLO2-6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described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Resource 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Primers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used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for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sequencing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promoter and the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downstream to the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polyadenilation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site are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depicted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it-IT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reported</a:t>
            </a:r>
            <a:r>
              <a:rPr lang="it-IT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it-IT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Online Resource 1</a:t>
            </a:r>
            <a:endParaRPr lang="it-IT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17403" y="17076"/>
            <a:ext cx="924965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Phenotypic, genetic and molecular characterization of </a:t>
            </a:r>
            <a:r>
              <a:rPr lang="en-GB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7B-1</a:t>
            </a:r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conditional male-sterile mutant in tomato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Theoretical </a:t>
            </a:r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Applied Genetics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Anna </a:t>
            </a:r>
            <a:r>
              <a:rPr lang="en-GB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Pucci</a:t>
            </a:r>
            <a:r>
              <a:rPr lang="en-GB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Andrea </a:t>
            </a:r>
            <a:r>
              <a:rPr lang="en-GB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Mazzucato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of Agricultural and Forestry Sciences (DAFNE), University of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Tuscia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Via S.C. de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Lellis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01100 Viterbo (Italy). 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Corresponding author: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Andrea Mazzucato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mazz@unitus.it</a:t>
            </a:r>
            <a:endParaRPr lang="it-IT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5" name="Gruppo 114"/>
          <p:cNvGrpSpPr/>
          <p:nvPr/>
        </p:nvGrpSpPr>
        <p:grpSpPr>
          <a:xfrm>
            <a:off x="555614" y="2459103"/>
            <a:ext cx="7976826" cy="2194033"/>
            <a:chOff x="555614" y="1844824"/>
            <a:chExt cx="7976826" cy="2194033"/>
          </a:xfrm>
        </p:grpSpPr>
        <p:cxnSp>
          <p:nvCxnSpPr>
            <p:cNvPr id="9" name="Connettore 2 8"/>
            <p:cNvCxnSpPr/>
            <p:nvPr/>
          </p:nvCxnSpPr>
          <p:spPr>
            <a:xfrm flipH="1">
              <a:off x="2029620" y="2906366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2 9"/>
            <p:cNvCxnSpPr/>
            <p:nvPr/>
          </p:nvCxnSpPr>
          <p:spPr>
            <a:xfrm flipH="1">
              <a:off x="4765924" y="2402629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2 10"/>
            <p:cNvCxnSpPr/>
            <p:nvPr/>
          </p:nvCxnSpPr>
          <p:spPr>
            <a:xfrm flipH="1">
              <a:off x="3973836" y="2587866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2 11"/>
            <p:cNvCxnSpPr/>
            <p:nvPr/>
          </p:nvCxnSpPr>
          <p:spPr>
            <a:xfrm flipH="1">
              <a:off x="2697283" y="2759814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2 12"/>
            <p:cNvCxnSpPr/>
            <p:nvPr/>
          </p:nvCxnSpPr>
          <p:spPr>
            <a:xfrm flipH="1">
              <a:off x="8197156" y="2083827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2 13"/>
            <p:cNvCxnSpPr/>
            <p:nvPr/>
          </p:nvCxnSpPr>
          <p:spPr>
            <a:xfrm flipH="1">
              <a:off x="8269164" y="2242897"/>
              <a:ext cx="24117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uppo 28"/>
            <p:cNvGrpSpPr/>
            <p:nvPr/>
          </p:nvGrpSpPr>
          <p:grpSpPr>
            <a:xfrm>
              <a:off x="6912390" y="1844824"/>
              <a:ext cx="301806" cy="276999"/>
              <a:chOff x="6934490" y="2669156"/>
              <a:chExt cx="301806" cy="276999"/>
            </a:xfrm>
          </p:grpSpPr>
          <p:cxnSp>
            <p:nvCxnSpPr>
              <p:cNvPr id="15" name="Connettore 2 14"/>
              <p:cNvCxnSpPr/>
              <p:nvPr/>
            </p:nvCxnSpPr>
            <p:spPr>
              <a:xfrm>
                <a:off x="7020272" y="2908159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CasellaDiTesto 16"/>
              <p:cNvSpPr txBox="1"/>
              <p:nvPr/>
            </p:nvSpPr>
            <p:spPr>
              <a:xfrm>
                <a:off x="6934490" y="2669156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6" name="Gruppo 25"/>
            <p:cNvGrpSpPr/>
            <p:nvPr/>
          </p:nvGrpSpPr>
          <p:grpSpPr>
            <a:xfrm>
              <a:off x="2367891" y="2352631"/>
              <a:ext cx="285309" cy="276999"/>
              <a:chOff x="2389991" y="2685977"/>
              <a:chExt cx="285309" cy="276999"/>
            </a:xfrm>
          </p:grpSpPr>
          <p:cxnSp>
            <p:nvCxnSpPr>
              <p:cNvPr id="8" name="Connettore 2 7"/>
              <p:cNvCxnSpPr/>
              <p:nvPr/>
            </p:nvCxnSpPr>
            <p:spPr>
              <a:xfrm>
                <a:off x="2459276" y="2924944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CasellaDiTesto 17"/>
              <p:cNvSpPr txBox="1"/>
              <p:nvPr/>
            </p:nvSpPr>
            <p:spPr>
              <a:xfrm>
                <a:off x="2389991" y="2685977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1747460" y="2517791"/>
              <a:ext cx="282160" cy="276999"/>
              <a:chOff x="1769560" y="3026957"/>
              <a:chExt cx="282160" cy="276999"/>
            </a:xfrm>
          </p:grpSpPr>
          <p:cxnSp>
            <p:nvCxnSpPr>
              <p:cNvPr id="5" name="Connettore 2 4"/>
              <p:cNvCxnSpPr/>
              <p:nvPr/>
            </p:nvCxnSpPr>
            <p:spPr>
              <a:xfrm>
                <a:off x="1835696" y="3267763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CasellaDiTesto 18"/>
              <p:cNvSpPr txBox="1"/>
              <p:nvPr/>
            </p:nvSpPr>
            <p:spPr>
              <a:xfrm>
                <a:off x="1769560" y="3026957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Gruppo 23"/>
            <p:cNvGrpSpPr/>
            <p:nvPr/>
          </p:nvGrpSpPr>
          <p:grpSpPr>
            <a:xfrm>
              <a:off x="671520" y="2648852"/>
              <a:ext cx="277980" cy="276999"/>
              <a:chOff x="693620" y="2811446"/>
              <a:chExt cx="277980" cy="276999"/>
            </a:xfrm>
          </p:grpSpPr>
          <p:cxnSp>
            <p:nvCxnSpPr>
              <p:cNvPr id="6" name="Connettore 2 5"/>
              <p:cNvCxnSpPr/>
              <p:nvPr/>
            </p:nvCxnSpPr>
            <p:spPr>
              <a:xfrm>
                <a:off x="755576" y="3068960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CasellaDiTesto 19"/>
              <p:cNvSpPr txBox="1"/>
              <p:nvPr/>
            </p:nvSpPr>
            <p:spPr>
              <a:xfrm>
                <a:off x="693620" y="2811446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Gruppo 27"/>
            <p:cNvGrpSpPr/>
            <p:nvPr/>
          </p:nvGrpSpPr>
          <p:grpSpPr>
            <a:xfrm>
              <a:off x="4619199" y="2013735"/>
              <a:ext cx="290741" cy="276999"/>
              <a:chOff x="4641299" y="2829129"/>
              <a:chExt cx="290741" cy="276999"/>
            </a:xfrm>
          </p:grpSpPr>
          <p:cxnSp>
            <p:nvCxnSpPr>
              <p:cNvPr id="16" name="Connettore 2 15"/>
              <p:cNvCxnSpPr/>
              <p:nvPr/>
            </p:nvCxnSpPr>
            <p:spPr>
              <a:xfrm>
                <a:off x="4716016" y="3065782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CasellaDiTesto 20"/>
              <p:cNvSpPr txBox="1"/>
              <p:nvPr/>
            </p:nvSpPr>
            <p:spPr>
              <a:xfrm>
                <a:off x="4641299" y="2829129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" name="Gruppo 26"/>
            <p:cNvGrpSpPr/>
            <p:nvPr/>
          </p:nvGrpSpPr>
          <p:grpSpPr>
            <a:xfrm>
              <a:off x="3924946" y="2159418"/>
              <a:ext cx="290066" cy="276999"/>
              <a:chOff x="3947046" y="3020673"/>
              <a:chExt cx="290066" cy="276999"/>
            </a:xfrm>
          </p:grpSpPr>
          <p:cxnSp>
            <p:nvCxnSpPr>
              <p:cNvPr id="7" name="Connettore 2 6"/>
              <p:cNvCxnSpPr/>
              <p:nvPr/>
            </p:nvCxnSpPr>
            <p:spPr>
              <a:xfrm>
                <a:off x="4021088" y="3267763"/>
                <a:ext cx="216024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CasellaDiTesto 21"/>
              <p:cNvSpPr txBox="1"/>
              <p:nvPr/>
            </p:nvSpPr>
            <p:spPr>
              <a:xfrm>
                <a:off x="3947046" y="3020673"/>
                <a:ext cx="26161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it-IT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3" name="Connettore 1 2"/>
            <p:cNvCxnSpPr/>
            <p:nvPr/>
          </p:nvCxnSpPr>
          <p:spPr>
            <a:xfrm>
              <a:off x="999116" y="2911883"/>
              <a:ext cx="1008000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1 29"/>
            <p:cNvCxnSpPr/>
            <p:nvPr/>
          </p:nvCxnSpPr>
          <p:spPr>
            <a:xfrm>
              <a:off x="2040928" y="2755697"/>
              <a:ext cx="648000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1 30"/>
            <p:cNvCxnSpPr/>
            <p:nvPr/>
          </p:nvCxnSpPr>
          <p:spPr>
            <a:xfrm>
              <a:off x="2678623" y="2594438"/>
              <a:ext cx="1296000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ttore 1 31"/>
            <p:cNvCxnSpPr/>
            <p:nvPr/>
          </p:nvCxnSpPr>
          <p:spPr>
            <a:xfrm>
              <a:off x="4238233" y="2406508"/>
              <a:ext cx="504000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1 32"/>
            <p:cNvCxnSpPr/>
            <p:nvPr/>
          </p:nvCxnSpPr>
          <p:spPr>
            <a:xfrm flipV="1">
              <a:off x="4939796" y="2245962"/>
              <a:ext cx="3318858" cy="8852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34"/>
            <p:cNvCxnSpPr/>
            <p:nvPr/>
          </p:nvCxnSpPr>
          <p:spPr>
            <a:xfrm flipV="1">
              <a:off x="7231275" y="2084133"/>
              <a:ext cx="969872" cy="706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1 35"/>
            <p:cNvCxnSpPr/>
            <p:nvPr/>
          </p:nvCxnSpPr>
          <p:spPr>
            <a:xfrm>
              <a:off x="1222346" y="3214341"/>
              <a:ext cx="69876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38"/>
            <p:cNvCxnSpPr/>
            <p:nvPr/>
          </p:nvCxnSpPr>
          <p:spPr>
            <a:xfrm>
              <a:off x="1222346" y="3214341"/>
              <a:ext cx="46933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1 40"/>
            <p:cNvCxnSpPr/>
            <p:nvPr/>
          </p:nvCxnSpPr>
          <p:spPr>
            <a:xfrm>
              <a:off x="1686602" y="3214341"/>
              <a:ext cx="115200" cy="0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ttore 1 42"/>
            <p:cNvCxnSpPr/>
            <p:nvPr/>
          </p:nvCxnSpPr>
          <p:spPr>
            <a:xfrm>
              <a:off x="1800472" y="3214341"/>
              <a:ext cx="431794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1 44"/>
            <p:cNvCxnSpPr/>
            <p:nvPr/>
          </p:nvCxnSpPr>
          <p:spPr>
            <a:xfrm>
              <a:off x="2419815" y="3214341"/>
              <a:ext cx="154477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45"/>
            <p:cNvCxnSpPr/>
            <p:nvPr/>
          </p:nvCxnSpPr>
          <p:spPr>
            <a:xfrm>
              <a:off x="4437935" y="3214341"/>
              <a:ext cx="136800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1 46"/>
            <p:cNvCxnSpPr/>
            <p:nvPr/>
          </p:nvCxnSpPr>
          <p:spPr>
            <a:xfrm>
              <a:off x="4783039" y="3214341"/>
              <a:ext cx="241176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1 47"/>
            <p:cNvCxnSpPr/>
            <p:nvPr/>
          </p:nvCxnSpPr>
          <p:spPr>
            <a:xfrm>
              <a:off x="5261637" y="3214341"/>
              <a:ext cx="72008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1 49"/>
            <p:cNvCxnSpPr/>
            <p:nvPr/>
          </p:nvCxnSpPr>
          <p:spPr>
            <a:xfrm>
              <a:off x="5636347" y="3214341"/>
              <a:ext cx="90000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1 50"/>
            <p:cNvCxnSpPr/>
            <p:nvPr/>
          </p:nvCxnSpPr>
          <p:spPr>
            <a:xfrm>
              <a:off x="7462100" y="3214341"/>
              <a:ext cx="359786" cy="0"/>
            </a:xfrm>
            <a:prstGeom prst="line">
              <a:avLst/>
            </a:prstGeom>
            <a:ln w="76200">
              <a:solidFill>
                <a:schemeClr val="accent5">
                  <a:lumMod val="60000"/>
                  <a:lumOff val="40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1 62"/>
            <p:cNvCxnSpPr/>
            <p:nvPr/>
          </p:nvCxnSpPr>
          <p:spPr>
            <a:xfrm flipV="1">
              <a:off x="7813946" y="3212976"/>
              <a:ext cx="396000" cy="2730"/>
            </a:xfrm>
            <a:prstGeom prst="line">
              <a:avLst/>
            </a:prstGeom>
            <a:ln w="571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Gruppo 100"/>
            <p:cNvGrpSpPr/>
            <p:nvPr/>
          </p:nvGrpSpPr>
          <p:grpSpPr>
            <a:xfrm>
              <a:off x="993266" y="3212976"/>
              <a:ext cx="7539174" cy="380632"/>
              <a:chOff x="993266" y="3573016"/>
              <a:chExt cx="7539174" cy="380632"/>
            </a:xfrm>
          </p:grpSpPr>
          <p:grpSp>
            <p:nvGrpSpPr>
              <p:cNvPr id="93" name="Gruppo 92"/>
              <p:cNvGrpSpPr/>
              <p:nvPr/>
            </p:nvGrpSpPr>
            <p:grpSpPr>
              <a:xfrm>
                <a:off x="1209646" y="3717405"/>
                <a:ext cx="7079264" cy="50779"/>
                <a:chOff x="1209646" y="4328965"/>
                <a:chExt cx="7079264" cy="50779"/>
              </a:xfrm>
            </p:grpSpPr>
            <p:grpSp>
              <p:nvGrpSpPr>
                <p:cNvPr id="72" name="Gruppo 71"/>
                <p:cNvGrpSpPr/>
                <p:nvPr/>
              </p:nvGrpSpPr>
              <p:grpSpPr>
                <a:xfrm>
                  <a:off x="1209646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67" name="Connettore 1 66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Connettore 1 68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Connettore 1 70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3" name="Gruppo 72"/>
                <p:cNvGrpSpPr/>
                <p:nvPr/>
              </p:nvGrpSpPr>
              <p:grpSpPr>
                <a:xfrm>
                  <a:off x="2388276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74" name="Connettore 1 73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Connettore 1 74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Connettore 1 75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7" name="Gruppo 76"/>
                <p:cNvGrpSpPr/>
                <p:nvPr/>
              </p:nvGrpSpPr>
              <p:grpSpPr>
                <a:xfrm>
                  <a:off x="3566948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78" name="Connettore 1 77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Connettore 1 78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Connettore 1 79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Gruppo 80"/>
                <p:cNvGrpSpPr/>
                <p:nvPr/>
              </p:nvGrpSpPr>
              <p:grpSpPr>
                <a:xfrm>
                  <a:off x="4745486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82" name="Connettore 1 81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Connettore 1 82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Connettore 1 83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Gruppo 84"/>
                <p:cNvGrpSpPr/>
                <p:nvPr/>
              </p:nvGrpSpPr>
              <p:grpSpPr>
                <a:xfrm>
                  <a:off x="5923660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86" name="Connettore 1 85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Connettore 1 86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Connettore 1 87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9" name="Gruppo 88"/>
                <p:cNvGrpSpPr/>
                <p:nvPr/>
              </p:nvGrpSpPr>
              <p:grpSpPr>
                <a:xfrm>
                  <a:off x="7100910" y="4328965"/>
                  <a:ext cx="1188000" cy="50779"/>
                  <a:chOff x="1209646" y="4327025"/>
                  <a:chExt cx="1188000" cy="50779"/>
                </a:xfrm>
              </p:grpSpPr>
              <p:cxnSp>
                <p:nvCxnSpPr>
                  <p:cNvPr id="90" name="Connettore 1 89"/>
                  <p:cNvCxnSpPr/>
                  <p:nvPr/>
                </p:nvCxnSpPr>
                <p:spPr>
                  <a:xfrm>
                    <a:off x="1209646" y="4377804"/>
                    <a:ext cx="118800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Connettore 1 90"/>
                  <p:cNvCxnSpPr/>
                  <p:nvPr/>
                </p:nvCxnSpPr>
                <p:spPr>
                  <a:xfrm flipV="1">
                    <a:off x="1215182" y="4327025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Connettore 1 91"/>
                  <p:cNvCxnSpPr/>
                  <p:nvPr/>
                </p:nvCxnSpPr>
                <p:spPr>
                  <a:xfrm flipV="1">
                    <a:off x="2392710" y="4327386"/>
                    <a:ext cx="0" cy="47604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94" name="CasellaDiTesto 93"/>
              <p:cNvSpPr txBox="1"/>
              <p:nvPr/>
            </p:nvSpPr>
            <p:spPr>
              <a:xfrm>
                <a:off x="993266" y="3573016"/>
                <a:ext cx="27443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5’</a:t>
                </a:r>
                <a:endParaRPr lang="it-IT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CasellaDiTesto 94"/>
              <p:cNvSpPr txBox="1"/>
              <p:nvPr/>
            </p:nvSpPr>
            <p:spPr>
              <a:xfrm>
                <a:off x="8258006" y="3573016"/>
                <a:ext cx="27443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3’</a:t>
                </a:r>
                <a:endParaRPr lang="it-IT" sz="9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6" name="CasellaDiTesto 95"/>
              <p:cNvSpPr txBox="1"/>
              <p:nvPr/>
            </p:nvSpPr>
            <p:spPr>
              <a:xfrm>
                <a:off x="2266533" y="3738204"/>
                <a:ext cx="47320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500bp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7" name="CasellaDiTesto 96"/>
              <p:cNvSpPr txBox="1"/>
              <p:nvPr/>
            </p:nvSpPr>
            <p:spPr>
              <a:xfrm>
                <a:off x="3445839" y="3738204"/>
                <a:ext cx="5309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1000bp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8" name="CasellaDiTesto 97"/>
              <p:cNvSpPr txBox="1"/>
              <p:nvPr/>
            </p:nvSpPr>
            <p:spPr>
              <a:xfrm>
                <a:off x="4627997" y="3738204"/>
                <a:ext cx="58400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1500bp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9" name="CasellaDiTesto 98"/>
              <p:cNvSpPr txBox="1"/>
              <p:nvPr/>
            </p:nvSpPr>
            <p:spPr>
              <a:xfrm>
                <a:off x="5802530" y="3738204"/>
                <a:ext cx="5309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2000bp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0" name="CasellaDiTesto 99"/>
              <p:cNvSpPr txBox="1"/>
              <p:nvPr/>
            </p:nvSpPr>
            <p:spPr>
              <a:xfrm>
                <a:off x="6987019" y="3738204"/>
                <a:ext cx="530915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2500bp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2" name="CasellaDiTesto 101"/>
            <p:cNvSpPr txBox="1"/>
            <p:nvPr/>
          </p:nvSpPr>
          <p:spPr>
            <a:xfrm>
              <a:off x="555614" y="3088142"/>
              <a:ext cx="59503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900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SlGLO</a:t>
              </a:r>
              <a:r>
                <a:rPr lang="it-IT" sz="900" i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grpSp>
          <p:nvGrpSpPr>
            <p:cNvPr id="114" name="Gruppo 113"/>
            <p:cNvGrpSpPr/>
            <p:nvPr/>
          </p:nvGrpSpPr>
          <p:grpSpPr>
            <a:xfrm>
              <a:off x="568635" y="3645024"/>
              <a:ext cx="2945860" cy="393833"/>
              <a:chOff x="568635" y="3717612"/>
              <a:chExt cx="2945860" cy="393833"/>
            </a:xfrm>
          </p:grpSpPr>
          <p:sp>
            <p:nvSpPr>
              <p:cNvPr id="103" name="CasellaDiTesto 102"/>
              <p:cNvSpPr txBox="1"/>
              <p:nvPr/>
            </p:nvSpPr>
            <p:spPr>
              <a:xfrm>
                <a:off x="568635" y="3717612"/>
                <a:ext cx="55976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Legend: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4" name="CasellaDiTesto 103"/>
              <p:cNvSpPr txBox="1"/>
              <p:nvPr/>
            </p:nvSpPr>
            <p:spPr>
              <a:xfrm>
                <a:off x="1505253" y="3896001"/>
                <a:ext cx="394660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UTR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5" name="CasellaDiTesto 104"/>
              <p:cNvSpPr txBox="1"/>
              <p:nvPr/>
            </p:nvSpPr>
            <p:spPr>
              <a:xfrm>
                <a:off x="2144361" y="3896001"/>
                <a:ext cx="44916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Intron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6" name="CasellaDiTesto 105"/>
              <p:cNvSpPr txBox="1"/>
              <p:nvPr/>
            </p:nvSpPr>
            <p:spPr>
              <a:xfrm>
                <a:off x="2906636" y="3896001"/>
                <a:ext cx="60785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Promoter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7" name="CasellaDiTesto 106"/>
              <p:cNvSpPr txBox="1"/>
              <p:nvPr/>
            </p:nvSpPr>
            <p:spPr>
              <a:xfrm>
                <a:off x="840372" y="3896001"/>
                <a:ext cx="4010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CDS</a:t>
                </a:r>
                <a:endParaRPr lang="it-IT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08" name="Connettore 1 107"/>
              <p:cNvCxnSpPr/>
              <p:nvPr/>
            </p:nvCxnSpPr>
            <p:spPr>
              <a:xfrm flipV="1">
                <a:off x="1329994" y="4002358"/>
                <a:ext cx="180000" cy="2730"/>
              </a:xfrm>
              <a:prstGeom prst="line">
                <a:avLst/>
              </a:prstGeom>
              <a:ln w="57150">
                <a:solidFill>
                  <a:schemeClr val="accent1">
                    <a:lumMod val="75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Connettore 1 108"/>
              <p:cNvCxnSpPr/>
              <p:nvPr/>
            </p:nvCxnSpPr>
            <p:spPr>
              <a:xfrm>
                <a:off x="673131" y="4003723"/>
                <a:ext cx="180000" cy="0"/>
              </a:xfrm>
              <a:prstGeom prst="line">
                <a:avLst/>
              </a:prstGeom>
              <a:ln w="76200">
                <a:solidFill>
                  <a:schemeClr val="accent5">
                    <a:lumMod val="60000"/>
                    <a:lumOff val="4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ttore 1 109"/>
              <p:cNvCxnSpPr/>
              <p:nvPr/>
            </p:nvCxnSpPr>
            <p:spPr>
              <a:xfrm>
                <a:off x="2699792" y="4003723"/>
                <a:ext cx="180000" cy="0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ttore 1 111"/>
              <p:cNvCxnSpPr/>
              <p:nvPr/>
            </p:nvCxnSpPr>
            <p:spPr>
              <a:xfrm>
                <a:off x="1979712" y="4003723"/>
                <a:ext cx="18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650331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104</Words>
  <Application>Microsoft Office PowerPoint</Application>
  <PresentationFormat>Presentazione su schermo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2" baseType="lpstr">
      <vt:lpstr>Tema di Office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AndreaM</dc:creator>
  <cp:lastModifiedBy>AndreaM</cp:lastModifiedBy>
  <cp:revision>9</cp:revision>
  <cp:lastPrinted>2017-02-27T16:58:58Z</cp:lastPrinted>
  <dcterms:created xsi:type="dcterms:W3CDTF">2017-02-05T11:10:43Z</dcterms:created>
  <dcterms:modified xsi:type="dcterms:W3CDTF">2017-06-28T09:38:22Z</dcterms:modified>
</cp:coreProperties>
</file>