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669088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680" y="53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8F8C8-3CE7-4985-A883-A6B1332EA6EB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70BAA-CB92-4C04-BC13-59DE346794E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F2A93-D730-44F2-8410-8480F442C28A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11B8C-D466-445D-994A-E06F71CD97D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F33FF-7486-4FF0-991B-22DE9E0145EB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53106-AE2A-4E02-A5C8-2D8C0551655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1B3B8-BE02-49D4-B30E-9AFA50577A4D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41F01-6531-4A1E-9FD4-8604AA2E20D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F9932-EEB9-4C6D-A330-56963353E4BD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0DA7F-CB2B-4768-A9D4-9485DF71381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484A5-73AA-4B15-903A-9D9CE784B5C9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131C5-EAAE-4FFC-971B-F7B802F2225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D176A-A7B3-446D-A040-F9D324178F21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FDC66-8392-4B81-A084-63749F4BEE8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FE72-6A61-430D-89C8-AF281B29604F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4FFBD-899E-4225-B10F-BF931009026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3633B-3A31-440F-826C-D5164EE7F09B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5578A-BBCB-44C0-B447-616EAFA78FA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21454-4E34-405C-AB78-56225AD7BADC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437E3-7255-4452-B954-E15DDE2AF0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913F2-7845-4D9D-9A1A-CCD7BFF09E14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59ED7-25CF-4C57-9843-ADC507F6380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F072F1-EEC3-41D6-AC26-37080CA9E26A}" type="datetimeFigureOut">
              <a:rPr lang="it-IT"/>
              <a:pPr>
                <a:defRPr/>
              </a:pPr>
              <a:t>18/02/2014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02BD22-CE0D-4B98-93A9-193B483F5D8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2"/>
          <p:cNvGrpSpPr/>
          <p:nvPr/>
        </p:nvGrpSpPr>
        <p:grpSpPr>
          <a:xfrm>
            <a:off x="1189038" y="1381159"/>
            <a:ext cx="4583112" cy="5715255"/>
            <a:chOff x="1189038" y="1381159"/>
            <a:chExt cx="4583112" cy="5715255"/>
          </a:xfrm>
        </p:grpSpPr>
        <p:pic>
          <p:nvPicPr>
            <p:cNvPr id="13320" name="Picture 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01738" y="1476375"/>
              <a:ext cx="4570412" cy="2751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315" name="Text Box 6"/>
            <p:cNvSpPr txBox="1">
              <a:spLocks noChangeArrowheads="1"/>
            </p:cNvSpPr>
            <p:nvPr/>
          </p:nvSpPr>
          <p:spPr bwMode="auto">
            <a:xfrm>
              <a:off x="1189038" y="1400175"/>
              <a:ext cx="3556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2400" dirty="0" smtClean="0"/>
                <a:t>a</a:t>
              </a:r>
              <a:endParaRPr lang="it-IT" sz="2400" dirty="0"/>
            </a:p>
          </p:txBody>
        </p:sp>
        <p:pic>
          <p:nvPicPr>
            <p:cNvPr id="13316" name="Picture 8" descr="Fig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2978" y="4219864"/>
              <a:ext cx="4547253" cy="28765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3317" name="Text Box 9"/>
            <p:cNvSpPr txBox="1">
              <a:spLocks noChangeArrowheads="1"/>
            </p:cNvSpPr>
            <p:nvPr/>
          </p:nvSpPr>
          <p:spPr bwMode="auto">
            <a:xfrm>
              <a:off x="1208088" y="4227513"/>
              <a:ext cx="3556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2400" dirty="0" smtClean="0"/>
                <a:t>b</a:t>
              </a:r>
              <a:endParaRPr lang="it-IT" sz="2400" dirty="0"/>
            </a:p>
          </p:txBody>
        </p:sp>
        <p:sp>
          <p:nvSpPr>
            <p:cNvPr id="2" name="CasellaDiTesto 1"/>
            <p:cNvSpPr txBox="1"/>
            <p:nvPr/>
          </p:nvSpPr>
          <p:spPr>
            <a:xfrm>
              <a:off x="2078209" y="192020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a</a:t>
              </a:r>
              <a:endParaRPr lang="it-IT" sz="1400" dirty="0"/>
            </a:p>
          </p:txBody>
        </p:sp>
        <p:sp>
          <p:nvSpPr>
            <p:cNvPr id="8" name="CasellaDiTesto 7"/>
            <p:cNvSpPr txBox="1"/>
            <p:nvPr/>
          </p:nvSpPr>
          <p:spPr>
            <a:xfrm>
              <a:off x="2683208" y="187848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a</a:t>
              </a:r>
              <a:endParaRPr lang="it-IT" sz="1400" dirty="0"/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3302345" y="194826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a</a:t>
              </a:r>
              <a:endParaRPr lang="it-IT" sz="1400" dirty="0"/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4549629" y="169812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a</a:t>
              </a:r>
              <a:endParaRPr lang="it-IT" sz="1400" dirty="0"/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5168766" y="1381159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a</a:t>
              </a:r>
              <a:endParaRPr lang="it-IT" sz="1400" dirty="0"/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3932614" y="289297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b</a:t>
              </a:r>
              <a:endParaRPr lang="it-IT" sz="1400" dirty="0"/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2326673" y="454525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a</a:t>
              </a:r>
              <a:endParaRPr lang="it-IT" sz="1400" dirty="0"/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3027346" y="5949621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c</a:t>
              </a:r>
              <a:endParaRPr lang="it-IT" sz="1400" dirty="0"/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5154723" y="5121622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b</a:t>
              </a:r>
              <a:endParaRPr lang="it-IT" sz="1400" dirty="0"/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3725042" y="6092967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c</a:t>
              </a:r>
              <a:endParaRPr lang="it-IT" sz="1400" dirty="0"/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4443815" y="5812319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 smtClean="0"/>
                <a:t>c</a:t>
              </a:r>
              <a:endParaRPr lang="it-IT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13</Words>
  <Application>Microsoft Office PowerPoint</Application>
  <PresentationFormat>Presentazione su schermo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standard di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</dc:creator>
  <cp:lastModifiedBy>AndreaM</cp:lastModifiedBy>
  <cp:revision>9</cp:revision>
  <cp:lastPrinted>2014-01-14T12:38:10Z</cp:lastPrinted>
  <dcterms:created xsi:type="dcterms:W3CDTF">2013-03-07T08:29:40Z</dcterms:created>
  <dcterms:modified xsi:type="dcterms:W3CDTF">2014-02-18T12:44:36Z</dcterms:modified>
</cp:coreProperties>
</file>